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7" r:id="rId2"/>
    <p:sldId id="263" r:id="rId3"/>
    <p:sldId id="264" r:id="rId4"/>
    <p:sldId id="256" r:id="rId5"/>
    <p:sldId id="257" r:id="rId6"/>
    <p:sldId id="258" r:id="rId7"/>
    <p:sldId id="259" r:id="rId8"/>
    <p:sldId id="290" r:id="rId9"/>
    <p:sldId id="271" r:id="rId10"/>
    <p:sldId id="273" r:id="rId11"/>
    <p:sldId id="282" r:id="rId12"/>
    <p:sldId id="284" r:id="rId13"/>
    <p:sldId id="288" r:id="rId14"/>
    <p:sldId id="289" r:id="rId15"/>
    <p:sldId id="275" r:id="rId16"/>
    <p:sldId id="281" r:id="rId17"/>
    <p:sldId id="280" r:id="rId18"/>
    <p:sldId id="279" r:id="rId19"/>
    <p:sldId id="278" r:id="rId20"/>
    <p:sldId id="277" r:id="rId21"/>
    <p:sldId id="291" r:id="rId22"/>
    <p:sldId id="285" r:id="rId23"/>
    <p:sldId id="274" r:id="rId24"/>
    <p:sldId id="287" r:id="rId25"/>
    <p:sldId id="262" r:id="rId26"/>
    <p:sldId id="269" r:id="rId27"/>
    <p:sldId id="265" r:id="rId28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01" autoAdjust="0"/>
    <p:restoredTop sz="94660"/>
  </p:normalViewPr>
  <p:slideViewPr>
    <p:cSldViewPr snapToGrid="0">
      <p:cViewPr varScale="1">
        <p:scale>
          <a:sx n="86" d="100"/>
          <a:sy n="86" d="100"/>
        </p:scale>
        <p:origin x="49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5F28D-F57F-441A-BA73-493D9AD1AF15}" type="datetimeFigureOut">
              <a:rPr lang="th-TH" smtClean="0"/>
              <a:t>23/03/65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111AF-9E16-49BB-ADCD-2A0587D2B8C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9329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3373E-02C8-41DB-9645-0E8F6B6FC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5090AB-D768-4FD9-8F40-453BE1C55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A37F3-545D-4EEA-9834-2425AB5CE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A139-865A-47ED-891A-C6A8E178B8A6}" type="datetimeFigureOut">
              <a:rPr lang="th-TH" smtClean="0"/>
              <a:t>23/03/65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80A0-C780-47AE-B53B-E033FD3E0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17A69-BD6A-4F44-9CEA-26AF49593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83ED-584F-45D8-9B00-99B11D53A31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3690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6F293-168A-41E5-9059-378BD443D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865D53-4838-4558-937C-B60CE08C3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F4F53-2126-4BC6-AF57-64D48F6A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A139-865A-47ED-891A-C6A8E178B8A6}" type="datetimeFigureOut">
              <a:rPr lang="th-TH" smtClean="0"/>
              <a:t>23/03/65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12966-03F1-4E3A-9A0B-89A7D8674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78587-B526-47EF-BEE4-9BD661106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83ED-584F-45D8-9B00-99B11D53A31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76140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B92DCC-5E82-4B77-BFF1-503BD0CF1F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D00BBF-7B23-45D5-94FE-26E682B01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A78F6-27C8-4219-A85D-BD17D9AD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A139-865A-47ED-891A-C6A8E178B8A6}" type="datetimeFigureOut">
              <a:rPr lang="th-TH" smtClean="0"/>
              <a:t>23/03/65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322F7-2079-47C4-9B9B-D4C333662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32002-1A15-424E-AFC4-E70DE424F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83ED-584F-45D8-9B00-99B11D53A31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81651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17B1B-D6B7-49C6-8AF7-30CA094E2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21A04-7DB5-45C5-AE66-B6E7C593A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E9471-5B91-443E-A8C0-4F74565EA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A139-865A-47ED-891A-C6A8E178B8A6}" type="datetimeFigureOut">
              <a:rPr lang="th-TH" smtClean="0"/>
              <a:t>23/03/65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B3C17-CF1F-4908-AE96-23D91E05F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F47C2-3BFD-4974-A9DB-ACC0DD97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83ED-584F-45D8-9B00-99B11D53A31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32972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4796A-442C-49EE-9B08-2467E19C3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0AAC3-2231-4E13-ACDB-9D5A0B822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811E0-E3A4-42FB-9A67-4063C3A2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A139-865A-47ED-891A-C6A8E178B8A6}" type="datetimeFigureOut">
              <a:rPr lang="th-TH" smtClean="0"/>
              <a:t>23/03/65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50DB5-089B-44E4-B103-3686A268D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169CA-6A71-4391-ACC6-ED1E0A655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83ED-584F-45D8-9B00-99B11D53A31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56538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1B258-D3AA-4C38-BAE0-9B04B4500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F1E77-4070-4B52-8827-018CDE7423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D5DE0-7E91-4CE0-9703-832FF0290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223919-947A-4A47-943D-7C8E89F99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A139-865A-47ED-891A-C6A8E178B8A6}" type="datetimeFigureOut">
              <a:rPr lang="th-TH" smtClean="0"/>
              <a:t>23/03/65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C3673F-2AC9-46CD-B796-D1B20BA70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C13627-7CE9-4FF0-8FBF-1D5349C4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83ED-584F-45D8-9B00-99B11D53A31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9448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542A-F88F-4E43-A282-E5B766034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57698-5A48-4264-882C-02B729198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56EC3-75D9-4424-AD29-8DEA4C668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068EC0-87AB-4D7B-9014-3ACED58737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086CDE-7CAD-4291-91A5-BB77A5892A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8BE51F-E00D-42A0-8EAD-A35FB634F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A139-865A-47ED-891A-C6A8E178B8A6}" type="datetimeFigureOut">
              <a:rPr lang="th-TH" smtClean="0"/>
              <a:t>23/03/65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980B33-4F9E-4C59-96D3-C92530A40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ECE0E2-2496-4DA3-8B45-9D15AFC8F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83ED-584F-45D8-9B00-99B11D53A31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80528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A8352-98B4-4E8B-8849-C501F1B5B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92F6D8-EF0E-4AEF-9EAB-120135B91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A139-865A-47ED-891A-C6A8E178B8A6}" type="datetimeFigureOut">
              <a:rPr lang="th-TH" smtClean="0"/>
              <a:t>23/03/65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86CB40-700B-4506-9F43-1A3408BD2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5975AC-DE49-45A2-81A0-4DC571153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83ED-584F-45D8-9B00-99B11D53A31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8281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267458-D8DD-439E-A866-8F0CBAAB0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A139-865A-47ED-891A-C6A8E178B8A6}" type="datetimeFigureOut">
              <a:rPr lang="th-TH" smtClean="0"/>
              <a:t>23/03/65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CFE0F0-47AF-43A4-8F51-F9F54FD6D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B25DF-B482-4C3E-83DA-A6BE661E5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83ED-584F-45D8-9B00-99B11D53A31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7834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184CE-E0B9-4898-BE9E-2F2B8725E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EF4E9-6416-4013-A85E-B253D9F6F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3D9F9A-B09A-4852-84F9-7CBC7349D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0B256-21B8-4E17-9895-722E2575D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A139-865A-47ED-891A-C6A8E178B8A6}" type="datetimeFigureOut">
              <a:rPr lang="th-TH" smtClean="0"/>
              <a:t>23/03/65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D9297-3F4F-422F-A82A-1327E60B7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CE2CC-7D1A-461F-9823-B74BDB030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83ED-584F-45D8-9B00-99B11D53A31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1134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98243-E734-4CEB-9766-1374FAE55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CECD05-2A7C-4A77-B261-255A4B2DB4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40E823-2CCA-4E2D-BF33-B66AA47B4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63BFD-5292-46FE-9B76-E89A8C2FD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A139-865A-47ED-891A-C6A8E178B8A6}" type="datetimeFigureOut">
              <a:rPr lang="th-TH" smtClean="0"/>
              <a:t>23/03/65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1B4D4E-EBC0-412E-9F6D-32CEBCAA0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42C4D-6F59-45A5-808C-B3BEEBC11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83ED-584F-45D8-9B00-99B11D53A31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10870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EFD665-0B09-4441-B7D3-2C4F614AC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6CDA7-47F7-4C1C-A28D-59E6DCBA9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2A3DD-EB1D-4746-830E-33ACAF4D6D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3A139-865A-47ED-891A-C6A8E178B8A6}" type="datetimeFigureOut">
              <a:rPr lang="th-TH" smtClean="0"/>
              <a:t>23/03/65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5F74B-7CBC-4BE5-9FC6-3549D2B228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67BCC-D2E5-4C2C-826A-513C7BF68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183ED-584F-45D8-9B00-99B11D53A31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8088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ibom7FAYjEgTsbvr8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>
            <a:extLst>
              <a:ext uri="{FF2B5EF4-FFF2-40B4-BE49-F238E27FC236}">
                <a16:creationId xmlns:a16="http://schemas.microsoft.com/office/drawing/2014/main" id="{2AC8F1EE-AEEE-4732-8006-3E5ADC22FB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8" b="48804"/>
          <a:stretch/>
        </p:blipFill>
        <p:spPr>
          <a:xfrm rot="10800000">
            <a:off x="-2" y="3721281"/>
            <a:ext cx="8666402" cy="3136717"/>
          </a:xfrm>
          <a:prstGeom prst="rect">
            <a:avLst/>
          </a:prstGeom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EC7501B5-D555-4474-BB66-6B62352ED0A9}"/>
              </a:ext>
            </a:extLst>
          </p:cNvPr>
          <p:cNvSpPr/>
          <p:nvPr/>
        </p:nvSpPr>
        <p:spPr>
          <a:xfrm>
            <a:off x="8666400" y="3721283"/>
            <a:ext cx="2599363" cy="31367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2" name="Parallelogram 91">
            <a:extLst>
              <a:ext uri="{FF2B5EF4-FFF2-40B4-BE49-F238E27FC236}">
                <a16:creationId xmlns:a16="http://schemas.microsoft.com/office/drawing/2014/main" id="{61D97E03-2676-4564-9A2C-537F541AA447}"/>
              </a:ext>
            </a:extLst>
          </p:cNvPr>
          <p:cNvSpPr/>
          <p:nvPr/>
        </p:nvSpPr>
        <p:spPr>
          <a:xfrm>
            <a:off x="0" y="-1"/>
            <a:ext cx="12192000" cy="3723354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AC42E9-B87C-4DAF-B33D-227668C9C76D}"/>
              </a:ext>
            </a:extLst>
          </p:cNvPr>
          <p:cNvSpPr txBox="1"/>
          <p:nvPr/>
        </p:nvSpPr>
        <p:spPr>
          <a:xfrm>
            <a:off x="2197776" y="270241"/>
            <a:ext cx="520046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คิดแบบ</a:t>
            </a:r>
            <a:r>
              <a:rPr lang="th-TH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วิเทศ</a:t>
            </a:r>
            <a:endParaRPr lang="th-TH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036C9D-A34C-4FBA-8B27-0E15604EB8A5}"/>
              </a:ext>
            </a:extLst>
          </p:cNvPr>
          <p:cNvSpPr txBox="1"/>
          <p:nvPr/>
        </p:nvSpPr>
        <p:spPr>
          <a:xfrm>
            <a:off x="4421812" y="1098806"/>
            <a:ext cx="555472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เขียนแบบ</a:t>
            </a:r>
            <a:r>
              <a:rPr lang="th-TH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วิเทศ</a:t>
            </a:r>
            <a:endParaRPr lang="th-TH" sz="8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46B1A9-0D37-4A94-AB5A-66B19A269D8A}"/>
              </a:ext>
            </a:extLst>
          </p:cNvPr>
          <p:cNvSpPr txBox="1"/>
          <p:nvPr/>
        </p:nvSpPr>
        <p:spPr>
          <a:xfrm>
            <a:off x="1242872" y="5183989"/>
            <a:ext cx="64972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ผู้อำนวยการกองพัฒนาภาษาและกิจการต่างประเทศ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C9E3637-D8F3-4B95-A870-B78F2092AE2D}"/>
              </a:ext>
            </a:extLst>
          </p:cNvPr>
          <p:cNvSpPr txBox="1"/>
          <p:nvPr/>
        </p:nvSpPr>
        <p:spPr>
          <a:xfrm>
            <a:off x="622534" y="4435444"/>
            <a:ext cx="75985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โดย นายจักรกฤษณ์ เฟื่องปรางค์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6DFAC2C-1F1C-433A-A13A-3D1075170247}"/>
              </a:ext>
            </a:extLst>
          </p:cNvPr>
          <p:cNvPicPr/>
          <p:nvPr/>
        </p:nvPicPr>
        <p:blipFill rotWithShape="1">
          <a:blip r:embed="rId3"/>
          <a:srcRect l="62290" t="34759" r="23675" b="40161"/>
          <a:stretch/>
        </p:blipFill>
        <p:spPr bwMode="auto">
          <a:xfrm>
            <a:off x="9071213" y="4550882"/>
            <a:ext cx="1843394" cy="18509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B26EB4A5-414C-480A-99D1-274FFE39C1C6}"/>
              </a:ext>
            </a:extLst>
          </p:cNvPr>
          <p:cNvSpPr/>
          <p:nvPr/>
        </p:nvSpPr>
        <p:spPr>
          <a:xfrm>
            <a:off x="9268842" y="3965689"/>
            <a:ext cx="1447061" cy="523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ลงทะเบียน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5154342-A1F8-4D43-8136-AFBA3DFBA068}"/>
              </a:ext>
            </a:extLst>
          </p:cNvPr>
          <p:cNvSpPr txBox="1"/>
          <p:nvPr/>
        </p:nvSpPr>
        <p:spPr>
          <a:xfrm>
            <a:off x="2438300" y="2593040"/>
            <a:ext cx="731540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</a:rPr>
              <a:t>23 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</a:rPr>
              <a:t>มีนาคม 2565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</a:rPr>
              <a:t>I 13.00 - 16.30 I Microsoft Teams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73355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C911F6-45BA-421A-A7B1-61CDE2F468E9}"/>
              </a:ext>
            </a:extLst>
          </p:cNvPr>
          <p:cNvSpPr/>
          <p:nvPr/>
        </p:nvSpPr>
        <p:spPr>
          <a:xfrm>
            <a:off x="0" y="0"/>
            <a:ext cx="63626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06</a:t>
            </a:r>
            <a:endParaRPr lang="en-US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H SarabunPSK" panose="020B0500040200020003" pitchFamily="34" charset="-34"/>
            </a:endParaRPr>
          </a:p>
          <a:p>
            <a:pPr algn="ctr"/>
            <a:r>
              <a:rPr lang="th-TH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ตัวอย่างอีเมล์ประเภทต่างๆ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Examples of email message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16AC14-DC08-4589-95B4-CD1CBDAC83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2" r="1640"/>
          <a:stretch/>
        </p:blipFill>
        <p:spPr>
          <a:xfrm>
            <a:off x="6362699" y="0"/>
            <a:ext cx="582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31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D7EDF6-C884-4FCD-9691-23A2EC2EF5A6}"/>
              </a:ext>
            </a:extLst>
          </p:cNvPr>
          <p:cNvSpPr/>
          <p:nvPr/>
        </p:nvSpPr>
        <p:spPr>
          <a:xfrm>
            <a:off x="-1" y="0"/>
            <a:ext cx="5992427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Persuasion</a:t>
            </a:r>
          </a:p>
          <a:p>
            <a:pPr algn="ctr"/>
            <a:endParaRPr lang="th-TH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D54DC7-57DE-4774-8479-D91A38D03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86" t="19450" r="51285" b="8379"/>
          <a:stretch/>
        </p:blipFill>
        <p:spPr>
          <a:xfrm>
            <a:off x="6272370" y="150245"/>
            <a:ext cx="5690586" cy="65575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8020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34C59B-9562-49EF-8C6B-BCD5B71364B5}"/>
              </a:ext>
            </a:extLst>
          </p:cNvPr>
          <p:cNvSpPr/>
          <p:nvPr/>
        </p:nvSpPr>
        <p:spPr>
          <a:xfrm>
            <a:off x="-1" y="0"/>
            <a:ext cx="63830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Example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02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Persuasion</a:t>
            </a:r>
          </a:p>
          <a:p>
            <a:pPr algn="ctr"/>
            <a:endParaRPr lang="th-TH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164035-BE8E-4F25-BE4C-43575EF99E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0184" r="17087" b="8257"/>
          <a:stretch/>
        </p:blipFill>
        <p:spPr>
          <a:xfrm>
            <a:off x="6573574" y="169832"/>
            <a:ext cx="5329806" cy="6518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6836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667627-17DA-4BCA-822E-DC3B8CBA4AC9}"/>
              </a:ext>
            </a:extLst>
          </p:cNvPr>
          <p:cNvSpPr/>
          <p:nvPr/>
        </p:nvSpPr>
        <p:spPr>
          <a:xfrm>
            <a:off x="-1" y="0"/>
            <a:ext cx="582375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Example</a:t>
            </a:r>
          </a:p>
          <a:p>
            <a:pPr algn="ctr"/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01</a:t>
            </a:r>
          </a:p>
          <a:p>
            <a:pPr algn="ctr"/>
            <a:r>
              <a:rPr 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Providing Information</a:t>
            </a: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algn="ctr"/>
            <a:endParaRPr lang="th-TH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7B3723-EA3E-4791-BAA1-A3F4116616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96" t="16636" r="52453" b="9235"/>
          <a:stretch/>
        </p:blipFill>
        <p:spPr>
          <a:xfrm>
            <a:off x="6006516" y="218113"/>
            <a:ext cx="5925203" cy="6493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8615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B8988E-DA08-4B99-BB3E-7377BCEF7180}"/>
              </a:ext>
            </a:extLst>
          </p:cNvPr>
          <p:cNvSpPr/>
          <p:nvPr/>
        </p:nvSpPr>
        <p:spPr>
          <a:xfrm>
            <a:off x="0" y="0"/>
            <a:ext cx="569058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Example</a:t>
            </a:r>
          </a:p>
          <a:p>
            <a:pPr algn="ctr"/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02</a:t>
            </a:r>
          </a:p>
          <a:p>
            <a:pPr algn="ctr"/>
            <a:r>
              <a:rPr 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Providing Information</a:t>
            </a: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algn="ctr"/>
            <a:endParaRPr lang="th-TH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2A583-87D2-4B13-99E9-7BB7ADD2E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55" t="15903" r="10413" b="14373"/>
          <a:stretch/>
        </p:blipFill>
        <p:spPr>
          <a:xfrm>
            <a:off x="5868320" y="436227"/>
            <a:ext cx="6065976" cy="6174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2748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F9FB02C-BF30-4622-8DF5-6364F3AC8AD3}"/>
              </a:ext>
            </a:extLst>
          </p:cNvPr>
          <p:cNvSpPr/>
          <p:nvPr/>
        </p:nvSpPr>
        <p:spPr>
          <a:xfrm>
            <a:off x="1" y="-2"/>
            <a:ext cx="4429956" cy="68580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Example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01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Explanation</a:t>
            </a:r>
          </a:p>
          <a:p>
            <a:pPr algn="ctr"/>
            <a:endParaRPr lang="th-TH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E1B28E-055C-49A7-8C80-49B1EE4EB0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" t="18252" r="51287" b="9159"/>
          <a:stretch/>
        </p:blipFill>
        <p:spPr>
          <a:xfrm>
            <a:off x="4669653" y="227490"/>
            <a:ext cx="7273632" cy="64030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0864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87F9BA-7DA3-41B8-8E09-B22CAE81DE0D}"/>
              </a:ext>
            </a:extLst>
          </p:cNvPr>
          <p:cNvSpPr/>
          <p:nvPr/>
        </p:nvSpPr>
        <p:spPr>
          <a:xfrm>
            <a:off x="0" y="-1"/>
            <a:ext cx="383515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Example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02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Explanation</a:t>
            </a:r>
          </a:p>
          <a:p>
            <a:pPr algn="ctr"/>
            <a:endParaRPr lang="th-TH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AAB79A-7E45-4316-8274-097E99B5EF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02" t="18771" r="25510" b="8091"/>
          <a:stretch/>
        </p:blipFill>
        <p:spPr>
          <a:xfrm>
            <a:off x="3980858" y="136103"/>
            <a:ext cx="8066141" cy="65857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6092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7680B3-67B7-4DD6-97B3-18ECB0B7B59B}"/>
              </a:ext>
            </a:extLst>
          </p:cNvPr>
          <p:cNvSpPr/>
          <p:nvPr/>
        </p:nvSpPr>
        <p:spPr>
          <a:xfrm>
            <a:off x="0" y="0"/>
            <a:ext cx="569058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Example</a:t>
            </a:r>
          </a:p>
          <a:p>
            <a:pPr algn="ctr"/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01</a:t>
            </a:r>
          </a:p>
          <a:p>
            <a:pPr algn="ctr"/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Make an inquiry</a:t>
            </a:r>
          </a:p>
          <a:p>
            <a:pPr algn="ctr"/>
            <a:endParaRPr lang="th-TH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867819-88B0-43B4-ACCE-614197E3EF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42" t="20453" r="51214" b="8997"/>
          <a:stretch/>
        </p:blipFill>
        <p:spPr>
          <a:xfrm>
            <a:off x="5948041" y="240101"/>
            <a:ext cx="5921405" cy="63777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8231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7702DB-E747-48E4-B996-22DD54321D04}"/>
              </a:ext>
            </a:extLst>
          </p:cNvPr>
          <p:cNvSpPr/>
          <p:nvPr/>
        </p:nvSpPr>
        <p:spPr>
          <a:xfrm>
            <a:off x="0" y="0"/>
            <a:ext cx="523935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Example</a:t>
            </a:r>
          </a:p>
          <a:p>
            <a:pPr algn="ctr"/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02</a:t>
            </a:r>
          </a:p>
          <a:p>
            <a:pPr algn="ctr"/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Make an inquiry</a:t>
            </a:r>
            <a:endParaRPr lang="th-TH" sz="5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H SarabunPSK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2EDB10-E080-4626-8370-9F6A3A38D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34" t="20453" r="14733" b="18188"/>
          <a:stretch/>
        </p:blipFill>
        <p:spPr>
          <a:xfrm>
            <a:off x="5486399" y="264670"/>
            <a:ext cx="6368715" cy="63286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2857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B142A4-1756-4E59-ACAD-3475D32133C1}"/>
              </a:ext>
            </a:extLst>
          </p:cNvPr>
          <p:cNvSpPr/>
          <p:nvPr/>
        </p:nvSpPr>
        <p:spPr>
          <a:xfrm>
            <a:off x="1" y="-1"/>
            <a:ext cx="5015882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Example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01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Declination</a:t>
            </a:r>
            <a:endParaRPr lang="th-TH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H SarabunPSK" panose="020B0500040200020003" pitchFamily="34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6A91D2-1F2B-4B90-A78C-19C70C7C2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3" t="23194" r="51797" b="8611"/>
          <a:stretch/>
        </p:blipFill>
        <p:spPr>
          <a:xfrm>
            <a:off x="5259759" y="652461"/>
            <a:ext cx="6751905" cy="5553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7793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F7655F-0C4D-42A1-8E24-153C9AB092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BA33AB-EEE3-47D5-B60C-1462A7BB9795}"/>
              </a:ext>
            </a:extLst>
          </p:cNvPr>
          <p:cNvSpPr/>
          <p:nvPr/>
        </p:nvSpPr>
        <p:spPr>
          <a:xfrm>
            <a:off x="3506130" y="1781765"/>
            <a:ext cx="8685869" cy="350613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Pre - Test</a:t>
            </a:r>
            <a:endParaRPr lang="th-TH" sz="1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H SarabunPSK" panose="020B0500040200020003" pitchFamily="34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B8A9C9-77B3-4CB5-A7A0-176C12416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1765"/>
            <a:ext cx="3506130" cy="350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88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264481-0350-412F-A246-D4B71149A211}"/>
              </a:ext>
            </a:extLst>
          </p:cNvPr>
          <p:cNvSpPr/>
          <p:nvPr/>
        </p:nvSpPr>
        <p:spPr>
          <a:xfrm>
            <a:off x="0" y="-1"/>
            <a:ext cx="52197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Example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02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Declination</a:t>
            </a:r>
            <a:endParaRPr lang="th-TH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H SarabunPSK" panose="020B05000402000200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C48E73-4057-491F-A46A-C09A7DC2C3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9158" r="13714" b="16969"/>
          <a:stretch/>
        </p:blipFill>
        <p:spPr>
          <a:xfrm>
            <a:off x="5433412" y="228599"/>
            <a:ext cx="6464544" cy="64008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0685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F5361A-B857-4555-A775-355EE5B4ED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42" t="19547" r="51141" b="7832"/>
          <a:stretch/>
        </p:blipFill>
        <p:spPr>
          <a:xfrm>
            <a:off x="5918441" y="162779"/>
            <a:ext cx="5903650" cy="6532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A03C2C-39EC-448D-8658-AFD8482E3A41}"/>
              </a:ext>
            </a:extLst>
          </p:cNvPr>
          <p:cNvSpPr/>
          <p:nvPr/>
        </p:nvSpPr>
        <p:spPr>
          <a:xfrm>
            <a:off x="-1" y="0"/>
            <a:ext cx="5734975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Example</a:t>
            </a:r>
          </a:p>
          <a:p>
            <a:pPr algn="ctr"/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01</a:t>
            </a:r>
          </a:p>
          <a:p>
            <a:pPr algn="ctr"/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Misunderstanding</a:t>
            </a:r>
            <a:endParaRPr lang="th-TH" sz="5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95334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A448E4-0C5A-43A1-A0D3-2E188E86122B}"/>
              </a:ext>
            </a:extLst>
          </p:cNvPr>
          <p:cNvSpPr/>
          <p:nvPr/>
        </p:nvSpPr>
        <p:spPr>
          <a:xfrm>
            <a:off x="0" y="0"/>
            <a:ext cx="623212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Example</a:t>
            </a:r>
          </a:p>
          <a:p>
            <a:pPr algn="ctr"/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01</a:t>
            </a:r>
          </a:p>
          <a:p>
            <a:pPr algn="ctr"/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Misunderstanding</a:t>
            </a:r>
            <a:endParaRPr lang="th-TH" sz="5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H SarabunPSK" panose="020B0500040200020003" pitchFamily="34" charset="-34"/>
            </a:endParaRPr>
          </a:p>
          <a:p>
            <a:pPr algn="ctr"/>
            <a:r>
              <a:rPr lang="th-TH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(ต่อ)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EA5A6A-E8D6-4698-8969-2D2BC214D6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9547" r="18811" b="10420"/>
          <a:stretch/>
        </p:blipFill>
        <p:spPr>
          <a:xfrm>
            <a:off x="6619782" y="221941"/>
            <a:ext cx="5124023" cy="64718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4813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DEE1AF3-635C-4055-8E48-E126D3EFE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896BB4-85D1-44C1-B956-33F6AC3E8934}"/>
              </a:ext>
            </a:extLst>
          </p:cNvPr>
          <p:cNvSpPr/>
          <p:nvPr/>
        </p:nvSpPr>
        <p:spPr>
          <a:xfrm>
            <a:off x="2933700" y="0"/>
            <a:ext cx="6591300" cy="6858000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07</a:t>
            </a:r>
          </a:p>
          <a:p>
            <a:pPr algn="ctr"/>
            <a:r>
              <a:rPr lang="th-TH" sz="8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เจาะลึกอีเมล์</a:t>
            </a:r>
          </a:p>
          <a:p>
            <a:pPr algn="ctr"/>
            <a:r>
              <a:rPr lang="en-US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email in depth</a:t>
            </a:r>
          </a:p>
        </p:txBody>
      </p:sp>
    </p:spTree>
    <p:extLst>
      <p:ext uri="{BB962C8B-B14F-4D97-AF65-F5344CB8AC3E}">
        <p14:creationId xmlns:p14="http://schemas.microsoft.com/office/powerpoint/2010/main" val="3291425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F7655F-0C4D-42A1-8E24-153C9AB092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F7AE71F-64AE-4308-90A5-1163A510EC8F}"/>
              </a:ext>
            </a:extLst>
          </p:cNvPr>
          <p:cNvSpPr/>
          <p:nvPr/>
        </p:nvSpPr>
        <p:spPr>
          <a:xfrm>
            <a:off x="3506130" y="1781765"/>
            <a:ext cx="8685869" cy="350613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Q &amp; A</a:t>
            </a:r>
            <a:endParaRPr lang="th-TH" sz="1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H SarabunPSK" panose="020B0500040200020003" pitchFamily="34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0D01E5-11B1-45E7-9670-53D6536E8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1765"/>
            <a:ext cx="3506130" cy="350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08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5E9B4A-D88F-474D-BFD6-061517E55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845" y="1580225"/>
            <a:ext cx="6597155" cy="36975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88C7B6-FA25-4C83-9DE2-D50E47B0779C}"/>
              </a:ext>
            </a:extLst>
          </p:cNvPr>
          <p:cNvSpPr/>
          <p:nvPr/>
        </p:nvSpPr>
        <p:spPr>
          <a:xfrm>
            <a:off x="0" y="1580225"/>
            <a:ext cx="5594845" cy="36975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D631E-3262-4F94-9892-C71475F60555}"/>
              </a:ext>
            </a:extLst>
          </p:cNvPr>
          <p:cNvSpPr/>
          <p:nvPr/>
        </p:nvSpPr>
        <p:spPr>
          <a:xfrm>
            <a:off x="1" y="2361460"/>
            <a:ext cx="5450888" cy="21572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</a:rPr>
              <a:t>กองพัฒนาภาษาและกิจการต่างประเทศ</a:t>
            </a:r>
          </a:p>
        </p:txBody>
      </p:sp>
    </p:spTree>
    <p:extLst>
      <p:ext uri="{BB962C8B-B14F-4D97-AF65-F5344CB8AC3E}">
        <p14:creationId xmlns:p14="http://schemas.microsoft.com/office/powerpoint/2010/main" val="24395160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F7655F-0C4D-42A1-8E24-153C9AB092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F7AE71F-64AE-4308-90A5-1163A510EC8F}"/>
              </a:ext>
            </a:extLst>
          </p:cNvPr>
          <p:cNvSpPr/>
          <p:nvPr/>
        </p:nvSpPr>
        <p:spPr>
          <a:xfrm>
            <a:off x="3506130" y="1781765"/>
            <a:ext cx="8685869" cy="350613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Post - Test</a:t>
            </a:r>
            <a:endParaRPr lang="th-TH" sz="1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H SarabunPSK" panose="020B0500040200020003" pitchFamily="34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0D01E5-11B1-45E7-9670-53D6536E8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1765"/>
            <a:ext cx="3506130" cy="350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13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F5D6F35-F531-4B59-8A85-14842CF44F18}"/>
              </a:ext>
            </a:extLst>
          </p:cNvPr>
          <p:cNvSpPr/>
          <p:nvPr/>
        </p:nvSpPr>
        <p:spPr>
          <a:xfrm>
            <a:off x="6096000" y="3463671"/>
            <a:ext cx="5507115" cy="30051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19CC11DB-4B50-4814-B664-DA9E17F2AE0C}"/>
              </a:ext>
            </a:extLst>
          </p:cNvPr>
          <p:cNvSpPr/>
          <p:nvPr/>
        </p:nvSpPr>
        <p:spPr>
          <a:xfrm>
            <a:off x="0" y="0"/>
            <a:ext cx="12192000" cy="1943271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1DD33B-FB2D-4542-9FA2-FCEE915222EA}"/>
              </a:ext>
            </a:extLst>
          </p:cNvPr>
          <p:cNvSpPr/>
          <p:nvPr/>
        </p:nvSpPr>
        <p:spPr>
          <a:xfrm>
            <a:off x="2191303" y="206970"/>
            <a:ext cx="7563775" cy="1529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</a:rPr>
              <a:t>แบบสอบถาม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962E69-4CB2-418C-8C73-18B621540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899" y="3572523"/>
            <a:ext cx="2299316" cy="27874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1B437A-8945-41D5-A5E1-32435C4DEFFD}"/>
              </a:ext>
            </a:extLst>
          </p:cNvPr>
          <p:cNvSpPr/>
          <p:nvPr/>
        </p:nvSpPr>
        <p:spPr>
          <a:xfrm>
            <a:off x="139083" y="3463671"/>
            <a:ext cx="5675791" cy="30051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linkClick r:id="rId3"/>
              </a:rPr>
              <a:t>https://forms.gle/ibom7FAYjEgTsbvr8</a:t>
            </a:r>
            <a:endParaRPr lang="th-TH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4684C-D89E-4B26-A430-53866DFAC3A7}"/>
              </a:ext>
            </a:extLst>
          </p:cNvPr>
          <p:cNvSpPr/>
          <p:nvPr/>
        </p:nvSpPr>
        <p:spPr>
          <a:xfrm>
            <a:off x="139083" y="2361460"/>
            <a:ext cx="5675791" cy="1003178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Link</a:t>
            </a:r>
            <a:endParaRPr lang="th-TH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H SarabunPSK" panose="020B0500040200020003" pitchFamily="34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F6967E-3807-4B88-BCAC-DB0167BBE559}"/>
              </a:ext>
            </a:extLst>
          </p:cNvPr>
          <p:cNvSpPr/>
          <p:nvPr/>
        </p:nvSpPr>
        <p:spPr>
          <a:xfrm>
            <a:off x="6096000" y="2361459"/>
            <a:ext cx="5507115" cy="1003178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QR Code</a:t>
            </a:r>
            <a:endParaRPr lang="th-TH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H SarabunPSK" panose="020B0500040200020003" pitchFamily="34" charset="-34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6DB357-13E8-45E0-9B93-C7D4FF8F5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37" y="3572523"/>
            <a:ext cx="994299" cy="119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1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5" y="0"/>
            <a:ext cx="9363074" cy="685800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5" name="Rectangle 4"/>
          <p:cNvSpPr/>
          <p:nvPr/>
        </p:nvSpPr>
        <p:spPr>
          <a:xfrm>
            <a:off x="0" y="-1"/>
            <a:ext cx="2828925" cy="68580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</a:endParaRPr>
          </a:p>
          <a:p>
            <a:pPr algn="ctr">
              <a:defRPr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</a:endParaRPr>
          </a:p>
          <a:p>
            <a:pPr algn="ctr">
              <a:defRPr/>
            </a:pP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</a:endParaRPr>
          </a:p>
          <a:p>
            <a:pPr algn="ctr">
              <a:defRPr/>
            </a:pP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</a:endParaRPr>
          </a:p>
          <a:p>
            <a:pPr algn="ctr">
              <a:defRPr/>
            </a:pPr>
            <a:r>
              <a:rPr lang="en-US" dirty="0"/>
              <a:t>A formal letter…</a:t>
            </a:r>
          </a:p>
          <a:p>
            <a:pPr algn="ctr">
              <a:defRPr/>
            </a:pPr>
            <a:r>
              <a:rPr lang="en-US" dirty="0"/>
              <a:t>what’re removed when you send an email</a:t>
            </a:r>
            <a:endParaRPr lang="en-GB" sz="54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</a:endParaRPr>
          </a:p>
          <a:p>
            <a:pPr algn="ctr">
              <a:defRPr/>
            </a:pPr>
            <a:endParaRPr lang="en-GB" sz="54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</a:endParaRPr>
          </a:p>
          <a:p>
            <a:pPr algn="ctr">
              <a:defRPr/>
            </a:pPr>
            <a:endParaRPr lang="en-GB" sz="54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9531" t="24999" r="45521" b="13889"/>
          <a:stretch/>
        </p:blipFill>
        <p:spPr>
          <a:xfrm>
            <a:off x="3009899" y="300037"/>
            <a:ext cx="4562476" cy="6286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9667875" y="300037"/>
            <a:ext cx="2324098" cy="4095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date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5972174" y="557213"/>
            <a:ext cx="369570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105399" y="414336"/>
            <a:ext cx="866775" cy="2762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43249" y="804862"/>
            <a:ext cx="2619375" cy="7524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648824" y="845347"/>
            <a:ext cx="2343149" cy="4095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addressee</a:t>
            </a:r>
          </a:p>
        </p:txBody>
      </p:sp>
      <p:cxnSp>
        <p:nvCxnSpPr>
          <p:cNvPr id="14" name="Straight Arrow Connector 13"/>
          <p:cNvCxnSpPr>
            <a:endCxn id="13" idx="1"/>
          </p:cNvCxnSpPr>
          <p:nvPr/>
        </p:nvCxnSpPr>
        <p:spPr>
          <a:xfrm flipV="1">
            <a:off x="5762624" y="1050135"/>
            <a:ext cx="3886200" cy="261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143249" y="1652587"/>
            <a:ext cx="2752725" cy="200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667875" y="1459710"/>
            <a:ext cx="2324098" cy="4095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salutation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895974" y="1728787"/>
            <a:ext cx="3771901" cy="47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143249" y="1924049"/>
            <a:ext cx="4238625" cy="6048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648824" y="2052647"/>
            <a:ext cx="2343149" cy="4095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introduction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7381874" y="2257435"/>
            <a:ext cx="2266950" cy="95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143249" y="2595562"/>
            <a:ext cx="4238625" cy="9810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648824" y="2933703"/>
            <a:ext cx="2343149" cy="4095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body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7381874" y="3138491"/>
            <a:ext cx="2266950" cy="95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143249" y="3643312"/>
            <a:ext cx="4238625" cy="504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648824" y="3709991"/>
            <a:ext cx="2343149" cy="4095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conclusion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7381874" y="3914779"/>
            <a:ext cx="2266950" cy="95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143249" y="4710112"/>
            <a:ext cx="1847850" cy="714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648821" y="5094439"/>
            <a:ext cx="2343149" cy="4095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signature</a:t>
            </a:r>
          </a:p>
        </p:txBody>
      </p:sp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4991098" y="5227921"/>
            <a:ext cx="465772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143249" y="5500687"/>
            <a:ext cx="3162300" cy="10096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9667875" y="5860251"/>
            <a:ext cx="2343149" cy="4095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carbon copy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6305549" y="6053133"/>
            <a:ext cx="3343274" cy="119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7B6D766-5058-4AE4-A5AE-566C46FFE89C}"/>
              </a:ext>
            </a:extLst>
          </p:cNvPr>
          <p:cNvSpPr/>
          <p:nvPr/>
        </p:nvSpPr>
        <p:spPr>
          <a:xfrm>
            <a:off x="3143249" y="4225771"/>
            <a:ext cx="4238625" cy="4081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4D7CC2C-D2A9-4B83-9F61-0F2BCC9DC3C6}"/>
              </a:ext>
            </a:extLst>
          </p:cNvPr>
          <p:cNvCxnSpPr/>
          <p:nvPr/>
        </p:nvCxnSpPr>
        <p:spPr>
          <a:xfrm flipV="1">
            <a:off x="7381873" y="4441031"/>
            <a:ext cx="2266950" cy="95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021E9A97-27AB-4040-B398-575DECAEF621}"/>
              </a:ext>
            </a:extLst>
          </p:cNvPr>
          <p:cNvSpPr/>
          <p:nvPr/>
        </p:nvSpPr>
        <p:spPr>
          <a:xfrm>
            <a:off x="9648822" y="4252920"/>
            <a:ext cx="2343149" cy="7784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complimentary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close</a:t>
            </a:r>
          </a:p>
        </p:txBody>
      </p:sp>
    </p:spTree>
    <p:extLst>
      <p:ext uri="{BB962C8B-B14F-4D97-AF65-F5344CB8AC3E}">
        <p14:creationId xmlns:p14="http://schemas.microsoft.com/office/powerpoint/2010/main" val="14106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0" grpId="1" animBg="1"/>
      <p:bldP spid="31" grpId="0" animBg="1"/>
      <p:bldP spid="31" grpId="1" animBg="1"/>
      <p:bldP spid="2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AFFB841-8407-43DD-87C7-F14E343FE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2D2BA7-1856-41CF-AA44-C13ABF549EBA}"/>
              </a:ext>
            </a:extLst>
          </p:cNvPr>
          <p:cNvSpPr/>
          <p:nvPr/>
        </p:nvSpPr>
        <p:spPr>
          <a:xfrm>
            <a:off x="2991776" y="0"/>
            <a:ext cx="5797118" cy="6858000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</a:p>
          <a:p>
            <a:pPr algn="ctr"/>
            <a:r>
              <a:rPr lang="th-TH" sz="8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เดียร์ไม่ใช่กวาง</a:t>
            </a:r>
          </a:p>
          <a:p>
            <a:pPr marL="457200" indent="-457200" algn="ctr">
              <a:buFont typeface="Wingdings 2" panose="05020102010507070707" pitchFamily="18" charset="2"/>
              <a:buChar char=""/>
            </a:pPr>
            <a:r>
              <a:rPr lang="en-US" sz="3200" dirty="0">
                <a:solidFill>
                  <a:schemeClr val="tx1"/>
                </a:solidFill>
              </a:rPr>
              <a:t>Dear Sir/Madam,</a:t>
            </a:r>
          </a:p>
          <a:p>
            <a:pPr marL="457200" indent="-457200" algn="ctr">
              <a:buFont typeface="Wingdings 2" panose="05020102010507070707" pitchFamily="18" charset="2"/>
              <a:buChar char=""/>
            </a:pPr>
            <a:r>
              <a:rPr lang="en-US" sz="3200" dirty="0">
                <a:solidFill>
                  <a:schemeClr val="tx1"/>
                </a:solidFill>
              </a:rPr>
              <a:t>To Whom It May Concern,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sym typeface="Wingdings 2" panose="05020102010507070707" pitchFamily="18" charset="2"/>
              </a:rPr>
              <a:t> </a:t>
            </a:r>
            <a:r>
              <a:rPr lang="en-US" sz="3200" dirty="0">
                <a:solidFill>
                  <a:schemeClr val="tx1"/>
                </a:solidFill>
              </a:rPr>
              <a:t>Dear……………….,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sym typeface="Wingdings 2" panose="05020102010507070707" pitchFamily="18" charset="2"/>
              </a:rPr>
              <a:t> </a:t>
            </a:r>
            <a:r>
              <a:rPr lang="en-US" sz="3200" dirty="0">
                <a:solidFill>
                  <a:schemeClr val="tx1"/>
                </a:solidFill>
              </a:rPr>
              <a:t>Your Honorable,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sym typeface="Wingdings 2" panose="05020102010507070707" pitchFamily="18" charset="2"/>
              </a:rPr>
              <a:t> </a:t>
            </a:r>
            <a:r>
              <a:rPr lang="en-US" sz="3200" dirty="0">
                <a:solidFill>
                  <a:schemeClr val="tx1"/>
                </a:solidFill>
              </a:rPr>
              <a:t>Your Excellency,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sym typeface="Wingdings 2" panose="05020102010507070707" pitchFamily="18" charset="2"/>
              </a:rPr>
              <a:t> </a:t>
            </a:r>
            <a:r>
              <a:rPr lang="en-US" sz="3200" dirty="0">
                <a:solidFill>
                  <a:schemeClr val="tx1"/>
                </a:solidFill>
              </a:rPr>
              <a:t>Your Majesty,</a:t>
            </a:r>
          </a:p>
          <a:p>
            <a:pPr algn="ctr"/>
            <a:endParaRPr lang="th-TH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201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DFABA36-6AE5-45C3-8E1C-ABE3F5053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1633" cy="685800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0D3F24C7-1003-4C5C-BA2B-46200C5BCF51}"/>
              </a:ext>
            </a:extLst>
          </p:cNvPr>
          <p:cNvSpPr/>
          <p:nvPr/>
        </p:nvSpPr>
        <p:spPr>
          <a:xfrm>
            <a:off x="0" y="1277274"/>
            <a:ext cx="5831633" cy="4360046"/>
          </a:xfrm>
          <a:prstGeom prst="parallelogram">
            <a:avLst>
              <a:gd name="adj" fmla="val 0"/>
            </a:avLst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</a:t>
            </a:r>
          </a:p>
          <a:p>
            <a:pPr algn="ctr"/>
            <a:r>
              <a:rPr lang="en-US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 </a:t>
            </a:r>
          </a:p>
          <a:p>
            <a:pPr algn="ctr"/>
            <a:r>
              <a:rPr lang="th-TH" sz="8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ต้องชัด</a:t>
            </a:r>
            <a:endParaRPr lang="en-US" sz="8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FC82A1-B6EF-4AF2-A413-E301A2065442}"/>
              </a:ext>
            </a:extLst>
          </p:cNvPr>
          <p:cNvSpPr/>
          <p:nvPr/>
        </p:nvSpPr>
        <p:spPr>
          <a:xfrm>
            <a:off x="6096000" y="1277274"/>
            <a:ext cx="5831633" cy="43600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sym typeface="Wingdings 2" panose="05020102010507070707" pitchFamily="18" charset="2"/>
              </a:rPr>
              <a:t> </a:t>
            </a:r>
            <a:r>
              <a:rPr lang="en-US" sz="4000" dirty="0">
                <a:solidFill>
                  <a:schemeClr val="tx1"/>
                </a:solidFill>
              </a:rPr>
              <a:t>Introduction</a:t>
            </a:r>
          </a:p>
          <a:p>
            <a:r>
              <a:rPr lang="en-US" sz="4000" dirty="0">
                <a:solidFill>
                  <a:schemeClr val="tx1"/>
                </a:solidFill>
                <a:sym typeface="Wingdings 2" panose="05020102010507070707" pitchFamily="18" charset="2"/>
              </a:rPr>
              <a:t> </a:t>
            </a:r>
            <a:r>
              <a:rPr lang="en-US" sz="4000" dirty="0">
                <a:solidFill>
                  <a:schemeClr val="tx1"/>
                </a:solidFill>
              </a:rPr>
              <a:t>Body</a:t>
            </a:r>
          </a:p>
          <a:p>
            <a:r>
              <a:rPr lang="en-US" sz="4000" dirty="0">
                <a:solidFill>
                  <a:schemeClr val="tx1"/>
                </a:solidFill>
                <a:sym typeface="Wingdings 2" panose="05020102010507070707" pitchFamily="18" charset="2"/>
              </a:rPr>
              <a:t> </a:t>
            </a:r>
            <a:r>
              <a:rPr lang="en-US" sz="4000" dirty="0">
                <a:solidFill>
                  <a:schemeClr val="tx1"/>
                </a:solidFill>
              </a:rPr>
              <a:t>Conclusion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r>
              <a:rPr lang="en-US" sz="4000" dirty="0">
                <a:solidFill>
                  <a:schemeClr val="tx1"/>
                </a:solidFill>
              </a:rPr>
              <a:t>Precise + concise manner</a:t>
            </a:r>
          </a:p>
          <a:p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398791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A5DA2DA-7FF2-43DC-9CF8-4C90C7992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C8F53D-877D-43C4-9775-841BAC42487B}"/>
              </a:ext>
            </a:extLst>
          </p:cNvPr>
          <p:cNvSpPr/>
          <p:nvPr/>
        </p:nvSpPr>
        <p:spPr>
          <a:xfrm>
            <a:off x="621438" y="639192"/>
            <a:ext cx="10999432" cy="5477523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03</a:t>
            </a:r>
          </a:p>
          <a:p>
            <a:pPr algn="ctr"/>
            <a:r>
              <a:rPr lang="en-US" sz="6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Complimentary </a:t>
            </a:r>
          </a:p>
          <a:p>
            <a:pPr algn="ctr"/>
            <a:r>
              <a:rPr lang="en-US" sz="6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close </a:t>
            </a:r>
          </a:p>
          <a:p>
            <a:pPr algn="ctr"/>
            <a:r>
              <a:rPr lang="th-TH" sz="8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ต้องมี</a:t>
            </a:r>
          </a:p>
        </p:txBody>
      </p:sp>
    </p:spTree>
    <p:extLst>
      <p:ext uri="{BB962C8B-B14F-4D97-AF65-F5344CB8AC3E}">
        <p14:creationId xmlns:p14="http://schemas.microsoft.com/office/powerpoint/2010/main" val="3868703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6506B8-69F1-44C0-84BA-0939B933A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D56C33-1FCC-42AA-94BD-E77BB8F8C41A}"/>
              </a:ext>
            </a:extLst>
          </p:cNvPr>
          <p:cNvSpPr/>
          <p:nvPr/>
        </p:nvSpPr>
        <p:spPr>
          <a:xfrm>
            <a:off x="3195961" y="0"/>
            <a:ext cx="5800077" cy="6858000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04</a:t>
            </a:r>
          </a:p>
          <a:p>
            <a:pPr algn="ctr"/>
            <a:r>
              <a:rPr lang="en-US" sz="8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Signature </a:t>
            </a:r>
          </a:p>
          <a:p>
            <a:pPr algn="ctr"/>
            <a:r>
              <a:rPr lang="th-TH" sz="8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ลงท้ายก่อนจาก</a:t>
            </a:r>
          </a:p>
        </p:txBody>
      </p:sp>
    </p:spTree>
    <p:extLst>
      <p:ext uri="{BB962C8B-B14F-4D97-AF65-F5344CB8AC3E}">
        <p14:creationId xmlns:p14="http://schemas.microsoft.com/office/powerpoint/2010/main" val="1744781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1686238-5DA7-4F22-B80C-294E79B88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7F64F5-1BF4-433B-9DD0-CEE7E4532F23}"/>
              </a:ext>
            </a:extLst>
          </p:cNvPr>
          <p:cNvSpPr/>
          <p:nvPr/>
        </p:nvSpPr>
        <p:spPr>
          <a:xfrm>
            <a:off x="636233" y="692459"/>
            <a:ext cx="10919533" cy="5619565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05</a:t>
            </a:r>
          </a:p>
          <a:p>
            <a:pPr algn="ctr"/>
            <a:r>
              <a:rPr lang="en-US" sz="8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Maxim </a:t>
            </a:r>
          </a:p>
          <a:p>
            <a:pPr algn="ctr"/>
            <a:r>
              <a:rPr lang="th-TH" sz="8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หฤหรรษ์</a:t>
            </a:r>
            <a:endParaRPr lang="en-US" sz="8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4399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661B9-51DF-4A11-843D-105205B98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564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6F7AE71F-64AE-4308-90A5-1163A510EC8F}"/>
              </a:ext>
            </a:extLst>
          </p:cNvPr>
          <p:cNvSpPr/>
          <p:nvPr/>
        </p:nvSpPr>
        <p:spPr>
          <a:xfrm>
            <a:off x="1322774" y="5619565"/>
            <a:ext cx="10869226" cy="123843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Break</a:t>
            </a:r>
            <a:endParaRPr lang="th-TH" sz="7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H SarabunPSK" panose="020B05000402000200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7B4BE3-4945-4915-9F38-10B3C003A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9564"/>
            <a:ext cx="1238435" cy="123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83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</TotalTime>
  <Words>196</Words>
  <Application>Microsoft Office PowerPoint</Application>
  <PresentationFormat>Widescreen</PresentationFormat>
  <Paragraphs>107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Angsana New</vt:lpstr>
      <vt:lpstr>Arial</vt:lpstr>
      <vt:lpstr>Calibri</vt:lpstr>
      <vt:lpstr>Calibri Light</vt:lpstr>
      <vt:lpstr>Cordia New</vt:lpstr>
      <vt:lpstr>TH SarabunPSK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rujirat thitiwess</dc:creator>
  <cp:lastModifiedBy>rujirat thitiwess</cp:lastModifiedBy>
  <cp:revision>108</cp:revision>
  <dcterms:created xsi:type="dcterms:W3CDTF">2022-03-14T05:48:58Z</dcterms:created>
  <dcterms:modified xsi:type="dcterms:W3CDTF">2022-03-23T02:54:22Z</dcterms:modified>
</cp:coreProperties>
</file>